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5242F-EE66-4462-BF73-42972C6B20FB}" type="datetimeFigureOut">
              <a:rPr lang="en-US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CA4E-C94D-45C9-AE22-47142974260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2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CA4E-C94D-45C9-AE22-47142974260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8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90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2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1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Adaptive and Assistive Technology</a:t>
            </a:r>
            <a:endParaRPr lang="en-US" dirty="0"/>
          </a:p>
          <a:p>
            <a:r>
              <a:rPr lang="EN-US" dirty="0"/>
              <a:t>Intended Benefits and Unintended consequences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03783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PROJECT (Rubric)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6426"/>
            <a:ext cx="10662375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an Infographic with the following sections and elements :</a:t>
            </a:r>
          </a:p>
          <a:p>
            <a:pPr lvl="1">
              <a:lnSpc>
                <a:spcPct val="90000"/>
              </a:lnSpc>
            </a:pPr>
            <a:r>
              <a:rPr lang="en-US" sz="2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topic </a:t>
            </a:r>
            <a:r>
              <a:rPr lang="en-US" sz="20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(1pt)</a:t>
            </a: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(1pt)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Subtitle (a short phrase that describes the topic 5-7 words)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(1pt)</a:t>
            </a: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(summary)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(2pts)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facts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(2pts)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the technology to society (PROS)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(2pts)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or consequences of the technology (CONS)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(2pt)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Charts, diagrams or visual images that help the audience understand the topic (you may find these within articles or on google)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(1pt)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Citations (articles and authors, </a:t>
            </a:r>
            <a:r>
              <a:rPr 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links 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articles you used for references). </a:t>
            </a:r>
            <a:r>
              <a:rPr lang="EN-US" sz="22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(2pts)</a:t>
            </a:r>
            <a:endParaRPr lang="en-US" sz="22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54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1836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 research bio-engineering and create an infographic presenting our research</a:t>
            </a:r>
          </a:p>
        </p:txBody>
      </p:sp>
    </p:spTree>
    <p:extLst>
      <p:ext uri="{BB962C8B-B14F-4D97-AF65-F5344CB8AC3E}">
        <p14:creationId xmlns:p14="http://schemas.microsoft.com/office/powerpoint/2010/main" val="370216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9297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Open your personal email account inbox.</a:t>
            </a:r>
            <a:endParaRPr lang="en-US" sz="2400" dirty="0"/>
          </a:p>
          <a:p>
            <a:r>
              <a:rPr lang="EN-US" sz="2400" dirty="0"/>
              <a:t>If you do not have an email account, you will need to create one if you choose to </a:t>
            </a:r>
            <a:r>
              <a:rPr lang="EN-US" sz="2400" dirty="0" err="1"/>
              <a:t>piktochart</a:t>
            </a:r>
            <a:r>
              <a:rPr lang="EN-US" sz="240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31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30" y="2120186"/>
            <a:ext cx="5481523" cy="419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Go to </a:t>
            </a:r>
            <a:r>
              <a:rPr lang="EN-US" sz="3200" dirty="0">
                <a:hlinkClick r:id="rId3"/>
              </a:rPr>
              <a:t>https://piktochart.com/</a:t>
            </a:r>
            <a:r>
              <a:rPr lang="EN-US" dirty="0"/>
              <a:t> </a:t>
            </a:r>
            <a:endParaRPr lang="en-US" dirty="0"/>
          </a:p>
          <a:p>
            <a:r>
              <a:rPr lang="EN-US" dirty="0"/>
              <a:t>Create an account using:</a:t>
            </a:r>
            <a:endParaRPr lang="en-US" dirty="0"/>
          </a:p>
          <a:p>
            <a:pPr lvl="1"/>
            <a:r>
              <a:rPr lang="EN-US" dirty="0"/>
              <a:t>Username: student ID</a:t>
            </a:r>
            <a:endParaRPr lang="en-US" dirty="0"/>
          </a:p>
          <a:p>
            <a:pPr lvl="1"/>
            <a:r>
              <a:rPr lang="EN-US" dirty="0"/>
              <a:t>Email:  personal email address</a:t>
            </a:r>
            <a:endParaRPr lang="en-US" dirty="0"/>
          </a:p>
          <a:p>
            <a:pPr lvl="1"/>
            <a:r>
              <a:rPr lang="EN-US" dirty="0"/>
              <a:t>Password: your lunch number password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155" y="236444"/>
            <a:ext cx="5137442" cy="63733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5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Piktochart</a:t>
            </a:r>
            <a:endParaRPr lang="en-US" sz="5600" dirty="0" err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31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592" y="3645477"/>
            <a:ext cx="4426657" cy="2827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 back to your email inbox and confirm account for </a:t>
            </a:r>
            <a:r>
              <a:rPr lang="EN-US" dirty="0" err="1"/>
              <a:t>Piktochart</a:t>
            </a:r>
            <a:r>
              <a:rPr lang="EN-US" dirty="0"/>
              <a:t> by clicking the link in the email.</a:t>
            </a:r>
            <a:endParaRPr lang="en-US" dirty="0"/>
          </a:p>
          <a:p>
            <a:r>
              <a:rPr lang="EN-US" dirty="0"/>
              <a:t>This will take you back to the </a:t>
            </a:r>
            <a:r>
              <a:rPr lang="EN-US" dirty="0" err="1"/>
              <a:t>Piktochart</a:t>
            </a:r>
            <a:r>
              <a:rPr lang="EN-US"/>
              <a:t> </a:t>
            </a:r>
            <a:r>
              <a:rPr lang="EN-US" dirty="0"/>
              <a:t>site to log in with the email and password you used a minute ago.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39" y="1335632"/>
            <a:ext cx="8442616" cy="220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936" y="3655978"/>
            <a:ext cx="4385422" cy="2816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55" y="2029436"/>
            <a:ext cx="2253853" cy="44957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231793" y="3385326"/>
            <a:ext cx="2683814" cy="70922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08010" y="4678907"/>
            <a:ext cx="2586860" cy="149599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26480" y="4450733"/>
            <a:ext cx="1104979" cy="6747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5770" y="248491"/>
            <a:ext cx="9404723" cy="1400530"/>
          </a:xfrm>
        </p:spPr>
        <p:txBody>
          <a:bodyPr/>
          <a:lstStyle/>
          <a:p>
            <a:r>
              <a:rPr lang="EN-US" sz="5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Piktochart</a:t>
            </a:r>
            <a:endParaRPr lang="en-US" sz="5600" dirty="0" err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8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9834" y="1853248"/>
            <a:ext cx="7406999" cy="4410625"/>
          </a:xfrm>
        </p:spPr>
      </p:pic>
      <p:sp>
        <p:nvSpPr>
          <p:cNvPr id="5" name="TextBox 4"/>
          <p:cNvSpPr txBox="1"/>
          <p:nvPr/>
        </p:nvSpPr>
        <p:spPr>
          <a:xfrm>
            <a:off x="235326" y="2981765"/>
            <a:ext cx="3697244" cy="10772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You are making an INFOGRAPHIC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4499117" y="41949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5163" y="41039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Piktochart</a:t>
            </a:r>
            <a:endParaRPr lang="en-US" sz="5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35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05" y="308067"/>
            <a:ext cx="9404723" cy="1400530"/>
          </a:xfrm>
        </p:spPr>
        <p:txBody>
          <a:bodyPr/>
          <a:lstStyle/>
          <a:p>
            <a:r>
              <a:rPr lang="EN-US" sz="5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Piktochart</a:t>
            </a:r>
            <a:endParaRPr lang="en-US" sz="5600" dirty="0" err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7540" y="1672246"/>
            <a:ext cx="6391630" cy="4595611"/>
          </a:xfrm>
        </p:spPr>
      </p:pic>
      <p:sp>
        <p:nvSpPr>
          <p:cNvPr id="5" name="Arrow: Right 4"/>
          <p:cNvSpPr/>
          <p:nvPr/>
        </p:nvSpPr>
        <p:spPr>
          <a:xfrm rot="1140000">
            <a:off x="6164036" y="4295775"/>
            <a:ext cx="2179297" cy="106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172" y="2857500"/>
            <a:ext cx="3749100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/>
              <a:t>Select the "Startup Basic" template</a:t>
            </a:r>
          </a:p>
        </p:txBody>
      </p:sp>
    </p:spTree>
    <p:extLst>
      <p:ext uri="{BB962C8B-B14F-4D97-AF65-F5344CB8AC3E}">
        <p14:creationId xmlns:p14="http://schemas.microsoft.com/office/powerpoint/2010/main" val="400194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7" y="251880"/>
            <a:ext cx="9404723" cy="1400530"/>
          </a:xfrm>
        </p:spPr>
        <p:txBody>
          <a:bodyPr/>
          <a:lstStyle/>
          <a:p>
            <a:r>
              <a:rPr lang="EN-US" dirty="0"/>
              <a:t>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17" y="1008062"/>
            <a:ext cx="10473798" cy="23542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/>
              <a:t>In choosing a topic, you will:</a:t>
            </a:r>
            <a:endParaRPr lang="en-US" sz="2800" dirty="0"/>
          </a:p>
          <a:p>
            <a:r>
              <a:rPr lang="EN-US" sz="2800" dirty="0"/>
              <a:t>Distinguish between the intended benefits (pros) and the unintended consequences (cons) of the technology.</a:t>
            </a:r>
          </a:p>
          <a:p>
            <a:r>
              <a:rPr lang="EN-US" sz="2800" dirty="0"/>
              <a:t>Describe the role of bioengineering in society.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Topics must be about BIOENGINEERING.  Some examples of topics may include: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217" y="3364797"/>
            <a:ext cx="5189912" cy="36009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GMOs and transgenic animals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Cloning 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 Research 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 Control 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Engineering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Bioremediation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Biofuels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6116" y="3362325"/>
            <a:ext cx="6071425" cy="33239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Testing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Technology and Crime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Antibiotics, Vaccines and Medicines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Technology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Biotechnology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therapy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Genetically modified crops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2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54" y="177482"/>
            <a:ext cx="9404723" cy="1400530"/>
          </a:xfrm>
        </p:spPr>
        <p:txBody>
          <a:bodyPr/>
          <a:lstStyle/>
          <a:p>
            <a:r>
              <a:rPr lang="EN-US" dirty="0"/>
              <a:t>TEL (Tennessee Electronic Library)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54" y="1837355"/>
            <a:ext cx="4026939" cy="46799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Once you have clicked on the TEL, you can use one of these databases:</a:t>
            </a:r>
            <a:endParaRPr lang="en-US" sz="2800" dirty="0"/>
          </a:p>
          <a:p>
            <a:pPr lvl="1"/>
            <a:r>
              <a:rPr lang="EN-US" sz="2400" dirty="0"/>
              <a:t>Research in Context</a:t>
            </a:r>
            <a:endParaRPr lang="en-US" sz="2400" dirty="0"/>
          </a:p>
          <a:p>
            <a:pPr lvl="1"/>
            <a:r>
              <a:rPr lang="EN-US" sz="2400" dirty="0"/>
              <a:t>Student Resources in Context</a:t>
            </a:r>
            <a:endParaRPr lang="en-US" sz="2400" dirty="0"/>
          </a:p>
          <a:p>
            <a:pPr lvl="1"/>
            <a:r>
              <a:rPr lang="EN-US" sz="2400" dirty="0"/>
              <a:t>Opposing Viewpoints</a:t>
            </a:r>
            <a:endParaRPr lang="en-US" sz="2400" dirty="0"/>
          </a:p>
          <a:p>
            <a:r>
              <a:rPr lang="EN-US" sz="2800" dirty="0"/>
              <a:t>You can browse for topics by subject or search for specific topic ideas.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65" y="2108742"/>
            <a:ext cx="7003399" cy="3901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354" y="867988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to: </a:t>
            </a:r>
            <a:r>
              <a:rPr lang="en-US" sz="3600" b="1" dirty="0">
                <a:solidFill>
                  <a:srgbClr val="B015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http://tntel.tnsos.org/</a:t>
            </a:r>
          </a:p>
        </p:txBody>
      </p:sp>
    </p:spTree>
    <p:extLst>
      <p:ext uri="{BB962C8B-B14F-4D97-AF65-F5344CB8AC3E}">
        <p14:creationId xmlns:p14="http://schemas.microsoft.com/office/powerpoint/2010/main" val="3283353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355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Technology</vt:lpstr>
      <vt:lpstr>Objective</vt:lpstr>
      <vt:lpstr>Email</vt:lpstr>
      <vt:lpstr>Piktochart</vt:lpstr>
      <vt:lpstr>Piktochart</vt:lpstr>
      <vt:lpstr>PowerPoint Presentation</vt:lpstr>
      <vt:lpstr>Piktochart</vt:lpstr>
      <vt:lpstr>RESEARCH PROJECTS</vt:lpstr>
      <vt:lpstr>TEL (Tennessee Electronic Library)</vt:lpstr>
      <vt:lpstr>YOUR PROJECT (Rubric)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Thomas Kell</cp:lastModifiedBy>
  <cp:revision>11</cp:revision>
  <dcterms:created xsi:type="dcterms:W3CDTF">2013-07-15T20:26:40Z</dcterms:created>
  <dcterms:modified xsi:type="dcterms:W3CDTF">2016-09-23T13:11:57Z</dcterms:modified>
</cp:coreProperties>
</file>