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B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4" d="100"/>
          <a:sy n="54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D5831-0160-486C-B783-E127F1A4F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554635"/>
            <a:ext cx="8679915" cy="1748729"/>
          </a:xfrm>
        </p:spPr>
        <p:txBody>
          <a:bodyPr>
            <a:normAutofit/>
          </a:bodyPr>
          <a:lstStyle/>
          <a:p>
            <a:r>
              <a:rPr lang="en-US" sz="10000" dirty="0" err="1"/>
              <a:t>Playposit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80598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4E15-D7D9-47FA-946B-054C7B7CD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/>
              <a:t>Go to Playposit.com</a:t>
            </a:r>
            <a:br>
              <a:rPr lang="en-US" sz="2800" dirty="0"/>
            </a:br>
            <a:r>
              <a:rPr lang="en-US" sz="2800" dirty="0"/>
              <a:t>Login using</a:t>
            </a:r>
            <a:br>
              <a:rPr lang="en-US" sz="2800" dirty="0"/>
            </a:br>
            <a:r>
              <a:rPr lang="en-US" sz="4700" dirty="0">
                <a:solidFill>
                  <a:schemeClr val="accent5"/>
                </a:solidFill>
              </a:rPr>
              <a:t>Office 365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Use the correct code</a:t>
            </a:r>
            <a:br>
              <a:rPr lang="en-US" sz="2800" dirty="0"/>
            </a:br>
            <a:r>
              <a:rPr lang="en-US" sz="2800" dirty="0"/>
              <a:t>to join your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40D56-EB6F-4360-84DA-4793146DA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804689"/>
            <a:ext cx="6281873" cy="52486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10B6F4"/>
                </a:solidFill>
              </a:rPr>
              <a:t>Group A</a:t>
            </a:r>
            <a:r>
              <a:rPr lang="en-US" sz="2400" dirty="0"/>
              <a:t> – 1</a:t>
            </a:r>
            <a:r>
              <a:rPr lang="en-US" sz="2400" baseline="30000" dirty="0"/>
              <a:t>st</a:t>
            </a:r>
            <a:r>
              <a:rPr lang="en-US" sz="2400" dirty="0"/>
              <a:t>, 5</a:t>
            </a:r>
            <a:r>
              <a:rPr lang="en-US" sz="2400" baseline="30000" dirty="0"/>
              <a:t>th</a:t>
            </a:r>
            <a:r>
              <a:rPr lang="en-US" sz="2400" dirty="0"/>
              <a:t>, and 7</a:t>
            </a:r>
            <a:r>
              <a:rPr lang="en-US" sz="2400" baseline="30000" dirty="0"/>
              <a:t>th</a:t>
            </a:r>
            <a:r>
              <a:rPr lang="en-US" sz="2400" dirty="0"/>
              <a:t> period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10B6F4"/>
                </a:solidFill>
              </a:rPr>
              <a:t>Group B </a:t>
            </a:r>
            <a:r>
              <a:rPr lang="en-US" sz="2400" dirty="0"/>
              <a:t>– 2</a:t>
            </a:r>
            <a:r>
              <a:rPr lang="en-US" sz="2400" baseline="30000" dirty="0"/>
              <a:t>nd</a:t>
            </a:r>
            <a:r>
              <a:rPr lang="en-US" sz="2400" dirty="0"/>
              <a:t>, 6</a:t>
            </a:r>
            <a:r>
              <a:rPr lang="en-US" sz="2400" baseline="30000" dirty="0"/>
              <a:t>th</a:t>
            </a:r>
            <a:r>
              <a:rPr lang="en-US" sz="2400" dirty="0"/>
              <a:t>, and 8</a:t>
            </a:r>
            <a:r>
              <a:rPr lang="en-US" sz="2400" baseline="30000" dirty="0"/>
              <a:t>th</a:t>
            </a:r>
            <a:r>
              <a:rPr lang="en-US" sz="2400" dirty="0"/>
              <a:t> period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Group A – 1</a:t>
            </a:r>
            <a:r>
              <a:rPr lang="en-US" sz="2400" baseline="30000" dirty="0"/>
              <a:t>st</a:t>
            </a:r>
            <a:r>
              <a:rPr lang="en-US" sz="2400" dirty="0"/>
              <a:t> Block (1</a:t>
            </a:r>
            <a:r>
              <a:rPr lang="en-US" sz="2400" baseline="30000" dirty="0"/>
              <a:t>st</a:t>
            </a:r>
            <a:r>
              <a:rPr lang="en-US" sz="2400" dirty="0"/>
              <a:t> period) – </a:t>
            </a:r>
            <a:r>
              <a:rPr lang="en-US" dirty="0">
                <a:solidFill>
                  <a:srgbClr val="10B6F4"/>
                </a:solidFill>
              </a:rPr>
              <a:t>225001-934238</a:t>
            </a:r>
            <a:endParaRPr lang="en-US" sz="2400" dirty="0">
              <a:solidFill>
                <a:srgbClr val="10B6F4"/>
              </a:solidFill>
            </a:endParaRPr>
          </a:p>
          <a:p>
            <a:r>
              <a:rPr lang="en-US" sz="2400" dirty="0"/>
              <a:t>Group A – 3</a:t>
            </a:r>
            <a:r>
              <a:rPr lang="en-US" sz="2400" baseline="30000" dirty="0"/>
              <a:t>rd</a:t>
            </a:r>
            <a:r>
              <a:rPr lang="en-US" sz="2400" dirty="0"/>
              <a:t> Block (5</a:t>
            </a:r>
            <a:r>
              <a:rPr lang="en-US" sz="2400" baseline="30000" dirty="0"/>
              <a:t>th</a:t>
            </a:r>
            <a:r>
              <a:rPr lang="en-US" sz="2400" dirty="0"/>
              <a:t> period) – </a:t>
            </a:r>
            <a:r>
              <a:rPr lang="en-US" dirty="0">
                <a:solidFill>
                  <a:srgbClr val="10B6F4"/>
                </a:solidFill>
              </a:rPr>
              <a:t>225001-934239</a:t>
            </a:r>
            <a:endParaRPr lang="en-US" sz="2400" dirty="0">
              <a:solidFill>
                <a:srgbClr val="10B6F4"/>
              </a:solidFill>
            </a:endParaRPr>
          </a:p>
          <a:p>
            <a:r>
              <a:rPr lang="en-US" sz="2400" dirty="0"/>
              <a:t>Group A – 4</a:t>
            </a:r>
            <a:r>
              <a:rPr lang="en-US" sz="2400" baseline="30000" dirty="0"/>
              <a:t>th</a:t>
            </a:r>
            <a:r>
              <a:rPr lang="en-US" sz="2400" dirty="0"/>
              <a:t> Block (7</a:t>
            </a:r>
            <a:r>
              <a:rPr lang="en-US" sz="2400" baseline="30000" dirty="0"/>
              <a:t>th</a:t>
            </a:r>
            <a:r>
              <a:rPr lang="en-US" sz="2400" dirty="0"/>
              <a:t> period) – </a:t>
            </a:r>
            <a:r>
              <a:rPr lang="en-US" dirty="0">
                <a:solidFill>
                  <a:srgbClr val="10B6F4"/>
                </a:solidFill>
              </a:rPr>
              <a:t>225001-934240</a:t>
            </a:r>
          </a:p>
          <a:p>
            <a:r>
              <a:rPr lang="en-US" sz="2400" dirty="0"/>
              <a:t>Group B – 1</a:t>
            </a:r>
            <a:r>
              <a:rPr lang="en-US" sz="2400" baseline="30000" dirty="0"/>
              <a:t>st</a:t>
            </a:r>
            <a:r>
              <a:rPr lang="en-US" sz="2400" dirty="0"/>
              <a:t> Block (2</a:t>
            </a:r>
            <a:r>
              <a:rPr lang="en-US" sz="2400" baseline="30000" dirty="0"/>
              <a:t>nd</a:t>
            </a:r>
            <a:r>
              <a:rPr lang="en-US" sz="2400" dirty="0"/>
              <a:t> period) - </a:t>
            </a:r>
            <a:r>
              <a:rPr lang="en-US" dirty="0">
                <a:solidFill>
                  <a:srgbClr val="10B6F4"/>
                </a:solidFill>
              </a:rPr>
              <a:t>225001-934241</a:t>
            </a:r>
            <a:endParaRPr lang="en-US" sz="2400" dirty="0">
              <a:solidFill>
                <a:srgbClr val="10B6F4"/>
              </a:solidFill>
            </a:endParaRPr>
          </a:p>
          <a:p>
            <a:r>
              <a:rPr lang="en-US" sz="2400" dirty="0"/>
              <a:t>Group B – 3</a:t>
            </a:r>
            <a:r>
              <a:rPr lang="en-US" sz="2400" baseline="30000" dirty="0"/>
              <a:t>rd</a:t>
            </a:r>
            <a:r>
              <a:rPr lang="en-US" sz="2400" dirty="0"/>
              <a:t> Block (6</a:t>
            </a:r>
            <a:r>
              <a:rPr lang="en-US" sz="2400" baseline="30000" dirty="0"/>
              <a:t>th</a:t>
            </a:r>
            <a:r>
              <a:rPr lang="en-US" sz="2400" dirty="0"/>
              <a:t> period) – </a:t>
            </a:r>
            <a:r>
              <a:rPr lang="en-US" dirty="0">
                <a:solidFill>
                  <a:srgbClr val="10B6F4"/>
                </a:solidFill>
              </a:rPr>
              <a:t>225001-934242</a:t>
            </a:r>
            <a:endParaRPr lang="en-US" sz="2400" dirty="0">
              <a:solidFill>
                <a:srgbClr val="10B6F4"/>
              </a:solidFill>
            </a:endParaRPr>
          </a:p>
          <a:p>
            <a:r>
              <a:rPr lang="en-US" sz="2400" dirty="0"/>
              <a:t>Group B – 4</a:t>
            </a:r>
            <a:r>
              <a:rPr lang="en-US" sz="2400" baseline="30000" dirty="0"/>
              <a:t>th</a:t>
            </a:r>
            <a:r>
              <a:rPr lang="en-US" sz="2400" dirty="0"/>
              <a:t> Block (8</a:t>
            </a:r>
            <a:r>
              <a:rPr lang="en-US" sz="2400" baseline="30000" dirty="0"/>
              <a:t>th</a:t>
            </a:r>
            <a:r>
              <a:rPr lang="en-US" sz="2400" dirty="0"/>
              <a:t> period) – </a:t>
            </a:r>
            <a:r>
              <a:rPr lang="en-US" dirty="0">
                <a:solidFill>
                  <a:srgbClr val="10B6F4"/>
                </a:solidFill>
              </a:rPr>
              <a:t>225001-934243</a:t>
            </a:r>
          </a:p>
        </p:txBody>
      </p:sp>
    </p:spTree>
    <p:extLst>
      <p:ext uri="{BB962C8B-B14F-4D97-AF65-F5344CB8AC3E}">
        <p14:creationId xmlns:p14="http://schemas.microsoft.com/office/powerpoint/2010/main" val="24442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D5831-0160-486C-B783-E127F1A4F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554635"/>
            <a:ext cx="8679915" cy="174872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Complete the Lesson: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4700" dirty="0">
                <a:solidFill>
                  <a:schemeClr val="tx1"/>
                </a:solidFill>
              </a:rPr>
              <a:t>Solid, Liquid and Gas Practice </a:t>
            </a:r>
            <a:r>
              <a:rPr lang="en-US" sz="4700" dirty="0" err="1">
                <a:solidFill>
                  <a:schemeClr val="tx1"/>
                </a:solidFill>
              </a:rPr>
              <a:t>Playposit</a:t>
            </a:r>
            <a:endParaRPr lang="en-US" sz="4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71080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59</TotalTime>
  <Words>96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 Light</vt:lpstr>
      <vt:lpstr>Rockwell</vt:lpstr>
      <vt:lpstr>Wingdings</vt:lpstr>
      <vt:lpstr>Atlas</vt:lpstr>
      <vt:lpstr>Playposit</vt:lpstr>
      <vt:lpstr>Go to Playposit.com Login using Office 365  Use the correct code to join your class</vt:lpstr>
      <vt:lpstr>Complete the Lesson: Solid, Liquid and Gas Practice Playposit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Actively Learn Class Codes &amp; IXL - Assignment</dc:title>
  <dc:creator>Thomas Kell</dc:creator>
  <cp:lastModifiedBy>Thomas Kell</cp:lastModifiedBy>
  <cp:revision>5</cp:revision>
  <dcterms:created xsi:type="dcterms:W3CDTF">2020-08-16T22:59:31Z</dcterms:created>
  <dcterms:modified xsi:type="dcterms:W3CDTF">2020-08-16T23:59:24Z</dcterms:modified>
</cp:coreProperties>
</file>