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3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8/16/2020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FC70-9E62-49B9-96A6-F06AE238B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91886-36BD-468E-9197-F9E05D4E00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Science Distance Learner</a:t>
            </a:r>
          </a:p>
        </p:txBody>
      </p:sp>
    </p:spTree>
    <p:extLst>
      <p:ext uri="{BB962C8B-B14F-4D97-AF65-F5344CB8AC3E}">
        <p14:creationId xmlns:p14="http://schemas.microsoft.com/office/powerpoint/2010/main" val="32042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F25BA-D605-4880-965B-AD11A1D7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new for all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9A936-34B6-4C64-8180-67CC349D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This is new for you</a:t>
            </a:r>
          </a:p>
          <a:p>
            <a:r>
              <a:rPr lang="en-US" sz="1800" dirty="0">
                <a:solidFill>
                  <a:srgbClr val="B33B1B"/>
                </a:solidFill>
              </a:rPr>
              <a:t>Everything your teachers are doing for you is new for them</a:t>
            </a:r>
          </a:p>
          <a:p>
            <a:r>
              <a:rPr lang="en-US" sz="1800" dirty="0"/>
              <a:t>This is new for the whole county</a:t>
            </a:r>
          </a:p>
          <a:p>
            <a:r>
              <a:rPr lang="en-US" sz="1800" dirty="0">
                <a:solidFill>
                  <a:srgbClr val="B33B1B"/>
                </a:solidFill>
              </a:rPr>
              <a:t>We are doing everything we can to ensure that your education meets the highest standard</a:t>
            </a:r>
          </a:p>
          <a:p>
            <a:r>
              <a:rPr lang="en-US" sz="1800" dirty="0"/>
              <a:t>If you have yet to receive instruction on anything, we do not expect it of you yet</a:t>
            </a:r>
          </a:p>
          <a:p>
            <a:r>
              <a:rPr lang="en-US" sz="1800" dirty="0">
                <a:solidFill>
                  <a:srgbClr val="B33B1B"/>
                </a:solidFill>
              </a:rPr>
              <a:t>We will make sure you are prepared for anything we ask you to do</a:t>
            </a:r>
          </a:p>
          <a:p>
            <a:r>
              <a:rPr lang="en-US" sz="1800" dirty="0"/>
              <a:t>Everything in the school this week is about expectations and procedures</a:t>
            </a:r>
          </a:p>
          <a:p>
            <a:r>
              <a:rPr lang="en-US" sz="1800" dirty="0">
                <a:solidFill>
                  <a:srgbClr val="B33B1B"/>
                </a:solidFill>
              </a:rPr>
              <a:t>Everything online this week will be setting you up with basic expectations and procedures</a:t>
            </a:r>
          </a:p>
          <a:p>
            <a:r>
              <a:rPr lang="en-US" sz="1800" dirty="0"/>
              <a:t>You are not behind</a:t>
            </a:r>
          </a:p>
          <a:p>
            <a:r>
              <a:rPr lang="en-US" sz="1800" dirty="0">
                <a:solidFill>
                  <a:srgbClr val="B33B1B"/>
                </a:solidFill>
              </a:rPr>
              <a:t>Be patient</a:t>
            </a:r>
          </a:p>
        </p:txBody>
      </p:sp>
    </p:spTree>
    <p:extLst>
      <p:ext uri="{BB962C8B-B14F-4D97-AF65-F5344CB8AC3E}">
        <p14:creationId xmlns:p14="http://schemas.microsoft.com/office/powerpoint/2010/main" val="268473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2C1EFA-EC5B-4CE7-963D-5AEAB7D6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LMS Schedule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25C7D4-5EED-4ABE-A82E-71517E7962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46" r="3" b="3"/>
          <a:stretch/>
        </p:blipFill>
        <p:spPr>
          <a:xfrm>
            <a:off x="1007196" y="2265037"/>
            <a:ext cx="5088800" cy="39071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E7E4-97C1-40A0-B260-DA2742D9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65" y="2606494"/>
            <a:ext cx="4632031" cy="385178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If your Skyward schedule says that you have Science 1</a:t>
            </a:r>
            <a:r>
              <a:rPr lang="en-US" sz="2200" baseline="30000" dirty="0"/>
              <a:t>st</a:t>
            </a:r>
            <a:r>
              <a:rPr lang="en-US" sz="2200" dirty="0"/>
              <a:t>, 5</a:t>
            </a:r>
            <a:r>
              <a:rPr lang="en-US" sz="2200" baseline="30000" dirty="0"/>
              <a:t>th</a:t>
            </a:r>
            <a:r>
              <a:rPr lang="en-US" sz="2200" dirty="0"/>
              <a:t>, or 7</a:t>
            </a:r>
            <a:r>
              <a:rPr lang="en-US" sz="2200" baseline="30000" dirty="0"/>
              <a:t>th</a:t>
            </a:r>
            <a:r>
              <a:rPr lang="en-US" sz="2200" dirty="0"/>
              <a:t>, you have me Monday, Wednesday and Friday</a:t>
            </a:r>
          </a:p>
          <a:p>
            <a:r>
              <a:rPr lang="en-US" sz="2200" dirty="0"/>
              <a:t> If your Skyward schedule says that you have Science 2</a:t>
            </a:r>
            <a:r>
              <a:rPr lang="en-US" sz="2200" baseline="30000" dirty="0"/>
              <a:t>nd</a:t>
            </a:r>
            <a:r>
              <a:rPr lang="en-US" sz="2200" dirty="0"/>
              <a:t>, 6</a:t>
            </a:r>
            <a:r>
              <a:rPr lang="en-US" sz="2200" baseline="30000" dirty="0"/>
              <a:t>th</a:t>
            </a:r>
            <a:r>
              <a:rPr lang="en-US" sz="2200" dirty="0"/>
              <a:t>, or 8</a:t>
            </a:r>
            <a:r>
              <a:rPr lang="en-US" sz="2200" baseline="30000" dirty="0"/>
              <a:t>th</a:t>
            </a:r>
            <a:r>
              <a:rPr lang="en-US" sz="2200" dirty="0"/>
              <a:t>, you have me Tuesday,  Thursday and Friday</a:t>
            </a:r>
          </a:p>
          <a:p>
            <a:r>
              <a:rPr lang="en-US" sz="2200" b="1" dirty="0">
                <a:solidFill>
                  <a:srgbClr val="B33B1B"/>
                </a:solidFill>
              </a:rPr>
              <a:t>Expect to receive three lessons per week.</a:t>
            </a:r>
          </a:p>
          <a:p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37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2C1EFA-EC5B-4CE7-963D-5AEAB7D6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E7E4-97C1-40A0-B260-DA2742D9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500169"/>
            <a:ext cx="10222992" cy="1597744"/>
          </a:xfrm>
        </p:spPr>
        <p:txBody>
          <a:bodyPr anchor="ctr">
            <a:normAutofit/>
          </a:bodyPr>
          <a:lstStyle/>
          <a:p>
            <a:r>
              <a:rPr lang="en-US" sz="3600" dirty="0"/>
              <a:t>Unless otherwise stated, all assignments are due by the end of the day they are assigned</a:t>
            </a:r>
            <a:endParaRPr lang="en-US" sz="3600" b="1" dirty="0">
              <a:solidFill>
                <a:srgbClr val="B33B1B"/>
              </a:solidFill>
            </a:endParaRPr>
          </a:p>
          <a:p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05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66C4-5136-422A-95DC-5188715E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 and Live 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B9EA4-1375-45F4-9EE7-2BF8CF34E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 not yet know if I will be live for office hours this first week. Instructions on how to tune in will be coming soon. When I am available, my hours are as follows:</a:t>
            </a:r>
          </a:p>
          <a:p>
            <a:endParaRPr lang="en-US" dirty="0"/>
          </a:p>
          <a:p>
            <a:r>
              <a:rPr lang="en-US" dirty="0"/>
              <a:t>OFFICE HOURS:  Live on Zoom for questions on Thursdays from 10:35-10:55</a:t>
            </a:r>
          </a:p>
          <a:p>
            <a:pPr marL="822960" lvl="3" indent="0">
              <a:buNone/>
            </a:pPr>
            <a:r>
              <a:rPr lang="en-US" dirty="0"/>
              <a:t>		       </a:t>
            </a:r>
            <a:r>
              <a:rPr lang="en-US" dirty="0">
                <a:solidFill>
                  <a:srgbClr val="B33B1B"/>
                </a:solidFill>
              </a:rPr>
              <a:t>I do know that I have a meeting in the school this week during this time so I will not 		       be available THIS week.</a:t>
            </a:r>
          </a:p>
          <a:p>
            <a:pPr marL="822960" lvl="3" indent="0">
              <a:buNone/>
            </a:pPr>
            <a:endParaRPr lang="en-US" dirty="0">
              <a:solidFill>
                <a:srgbClr val="B33B1B"/>
              </a:solidFill>
            </a:endParaRPr>
          </a:p>
          <a:p>
            <a:pPr marL="166688" lvl="3" indent="-166688"/>
            <a:r>
              <a:rPr lang="en-US" sz="2000" dirty="0"/>
              <a:t>Live Streaming from the Classroom: Live on Zoom Mondays and Wednesdays for 20 minutes during scheduled class times. </a:t>
            </a:r>
          </a:p>
          <a:p>
            <a:pPr marL="441008" lvl="4" indent="-166688"/>
            <a:r>
              <a:rPr lang="en-US" sz="1800" dirty="0">
                <a:solidFill>
                  <a:srgbClr val="B33B1B"/>
                </a:solidFill>
              </a:rPr>
              <a:t>On Mondays, students who have me both Monday and Tuesday will tune in. </a:t>
            </a:r>
          </a:p>
          <a:p>
            <a:pPr marL="441008" lvl="4" indent="-166688"/>
            <a:r>
              <a:rPr lang="en-US" sz="1800" dirty="0">
                <a:solidFill>
                  <a:srgbClr val="B33B1B"/>
                </a:solidFill>
              </a:rPr>
              <a:t>On Wednesdays, student who have me both Wednesday and Thursday will tune in.</a:t>
            </a:r>
          </a:p>
        </p:txBody>
      </p:sp>
    </p:spTree>
    <p:extLst>
      <p:ext uri="{BB962C8B-B14F-4D97-AF65-F5344CB8AC3E}">
        <p14:creationId xmlns:p14="http://schemas.microsoft.com/office/powerpoint/2010/main" val="1979106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Rockwell</vt:lpstr>
      <vt:lpstr>Rockwell Condensed</vt:lpstr>
      <vt:lpstr>Rockwell Extra Bold</vt:lpstr>
      <vt:lpstr>Wingdings</vt:lpstr>
      <vt:lpstr>Wood Type</vt:lpstr>
      <vt:lpstr>Expectations</vt:lpstr>
      <vt:lpstr>This new for all of us</vt:lpstr>
      <vt:lpstr>LMS Schedule</vt:lpstr>
      <vt:lpstr>Assignments</vt:lpstr>
      <vt:lpstr>Office Hours and Live Streaming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</dc:title>
  <dc:creator>Thomas Kell</dc:creator>
  <cp:lastModifiedBy>Thomas Kell</cp:lastModifiedBy>
  <cp:revision>3</cp:revision>
  <dcterms:created xsi:type="dcterms:W3CDTF">2020-08-16T21:42:23Z</dcterms:created>
  <dcterms:modified xsi:type="dcterms:W3CDTF">2020-08-16T21:58:41Z</dcterms:modified>
</cp:coreProperties>
</file>